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034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284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7558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094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0938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974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315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61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421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471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936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7B97D1B-073E-48C5-A3B8-B5F731C14A16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5989B46-8C3E-4909-9741-57E324F35B2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971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7C48C-A9B8-4928-9C11-69779C4534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  love my  mom  AND  DAD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91E423-6305-4829-90DB-DC9B963CF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43122" y="4960137"/>
            <a:ext cx="3200400" cy="1463040"/>
          </a:xfrm>
        </p:spPr>
        <p:txBody>
          <a:bodyPr/>
          <a:lstStyle/>
          <a:p>
            <a:r>
              <a:rPr lang="en-US" dirty="0"/>
              <a:t>OLUWASEESE, OLUWASEMILORE,OLUWANINI    </a:t>
            </a:r>
          </a:p>
          <a:p>
            <a:r>
              <a:rPr lang="en-US" dirty="0"/>
              <a:t>BABATOMS</a:t>
            </a: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5" name="Slide Zoom 4">
                <a:extLst>
                  <a:ext uri="{FF2B5EF4-FFF2-40B4-BE49-F238E27FC236}">
                    <a16:creationId xmlns:a16="http://schemas.microsoft.com/office/drawing/2014/main" id="{1628F7FE-3A6D-4F5F-A51B-5473DC7D2AA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94922702"/>
                  </p:ext>
                </p:extLst>
              </p:nvPr>
            </p:nvGraphicFramePr>
            <p:xfrm>
              <a:off x="-689113" y="625561"/>
              <a:ext cx="3048000" cy="1714500"/>
            </p:xfrm>
            <a:graphic>
              <a:graphicData uri="http://schemas.microsoft.com/office/powerpoint/2016/slidezoom">
                <pslz:sldZm>
                  <pslz:sldZmObj sldId="259" cId="4291912651">
                    <pslz:zmPr id="{237DF6F2-75F7-44DB-9C85-D937E700ACCC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5" name="Slide Zoom 4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1628F7FE-3A6D-4F5F-A51B-5473DC7D2AA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-689113" y="625561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37032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5000">
        <p14:reveal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AE3F4-8CA5-4500-86BA-5F0136B1B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 love  my  dad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E684A-E9CB-46B8-84B8-DFC4DD1A7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1781" y="2501215"/>
            <a:ext cx="9720073" cy="4760976"/>
          </a:xfrm>
        </p:spPr>
        <p:txBody>
          <a:bodyPr/>
          <a:lstStyle/>
          <a:p>
            <a:r>
              <a:rPr lang="en-US" dirty="0"/>
              <a:t>I  he love </a:t>
            </a:r>
            <a:r>
              <a:rPr lang="en-US" dirty="0" err="1"/>
              <a:t>love</a:t>
            </a:r>
            <a:r>
              <a:rPr lang="en-US" dirty="0"/>
              <a:t>  my  dad  because  he  is  nice  he  loves  to   play  with  us   if  we  ask him  to  buy  something  he  will  buy  for   us  if  we say please .     </a:t>
            </a:r>
          </a:p>
          <a:p>
            <a:r>
              <a:rPr lang="en-US" dirty="0"/>
              <a:t>I  love my  dad  so much  because  he  is  </a:t>
            </a:r>
            <a:r>
              <a:rPr lang="en-US" dirty="0" err="1"/>
              <a:t>awsome</a:t>
            </a:r>
            <a:r>
              <a:rPr lang="en-US" dirty="0"/>
              <a:t>  and  nice  us</a:t>
            </a:r>
          </a:p>
        </p:txBody>
      </p:sp>
      <p:sp>
        <p:nvSpPr>
          <p:cNvPr id="4" name="Heart 3">
            <a:extLst>
              <a:ext uri="{FF2B5EF4-FFF2-40B4-BE49-F238E27FC236}">
                <a16:creationId xmlns:a16="http://schemas.microsoft.com/office/drawing/2014/main" id="{C00F42D5-E4E0-484C-99AD-598E3B7AF80C}"/>
              </a:ext>
            </a:extLst>
          </p:cNvPr>
          <p:cNvSpPr/>
          <p:nvPr/>
        </p:nvSpPr>
        <p:spPr>
          <a:xfrm>
            <a:off x="2504661" y="4518992"/>
            <a:ext cx="1961321" cy="1497496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7AF27733-86F4-4FD6-B986-8BEA62473A4D}"/>
              </a:ext>
            </a:extLst>
          </p:cNvPr>
          <p:cNvSpPr/>
          <p:nvPr/>
        </p:nvSpPr>
        <p:spPr>
          <a:xfrm>
            <a:off x="5552661" y="4518992"/>
            <a:ext cx="2756452" cy="1961322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7011DE30-449C-4303-8CA0-A7234B4320B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47849919"/>
                  </p:ext>
                </p:extLst>
              </p:nvPr>
            </p:nvGraphicFramePr>
            <p:xfrm>
              <a:off x="106018" y="2804492"/>
              <a:ext cx="3048000" cy="1714500"/>
            </p:xfrm>
            <a:graphic>
              <a:graphicData uri="http://schemas.microsoft.com/office/powerpoint/2016/slidezoom">
                <pslz:sldZm>
                  <pslz:sldZmObj sldId="258" cId="2365494413">
                    <pslz:zmPr id="{9122D085-4717-408D-A368-3401A6C956E0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Slide Zoom 8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7011DE30-449C-4303-8CA0-A7234B4320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6018" y="2804492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6022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Click="0" advTm="5000">
        <p14:reveal/>
      </p:transition>
    </mc:Choice>
    <mc:Fallback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9913E-1D22-49F8-8037-DD7C02837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383" y="664729"/>
            <a:ext cx="10306878" cy="1499616"/>
          </a:xfrm>
        </p:spPr>
        <p:txBody>
          <a:bodyPr/>
          <a:lstStyle/>
          <a:p>
            <a:r>
              <a:rPr lang="en-US" dirty="0"/>
              <a:t>I  love  my  mom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CD99B-8E98-465E-A04A-137AB50F2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5963" y="2318204"/>
            <a:ext cx="9720073" cy="4750904"/>
          </a:xfrm>
        </p:spPr>
        <p:txBody>
          <a:bodyPr/>
          <a:lstStyle/>
          <a:p>
            <a:pPr lvl="8"/>
            <a:r>
              <a:rPr lang="en-US" sz="2400" b="1" dirty="0"/>
              <a:t>TAKE  CARE  love  my  mom  because  she loves  me  she  is  WE  WERE  nice    she  loves  to  take  care    us.  She  loves to take  us  at  </a:t>
            </a:r>
            <a:r>
              <a:rPr lang="en-US" sz="2400" b="1" dirty="0" err="1"/>
              <a:t>evon</a:t>
            </a:r>
            <a:r>
              <a:rPr lang="en-US" sz="2400" b="1" dirty="0"/>
              <a:t> if    we  </a:t>
            </a:r>
            <a:r>
              <a:rPr lang="en-US" sz="2400" b="1" dirty="0" err="1"/>
              <a:t>don,t</a:t>
            </a:r>
            <a:r>
              <a:rPr lang="en-US" sz="2400" b="1" dirty="0"/>
              <a:t>  ask           MOMS  ARE  SO  NICE   IN  THE  WORLD THEY E  OF  US  	IF BABYS             </a:t>
            </a:r>
          </a:p>
          <a:p>
            <a:r>
              <a:rPr lang="en-US" b="1" dirty="0"/>
              <a:t>																					</a:t>
            </a:r>
          </a:p>
        </p:txBody>
      </p:sp>
      <p:sp>
        <p:nvSpPr>
          <p:cNvPr id="4" name="Heart 3">
            <a:extLst>
              <a:ext uri="{FF2B5EF4-FFF2-40B4-BE49-F238E27FC236}">
                <a16:creationId xmlns:a16="http://schemas.microsoft.com/office/drawing/2014/main" id="{72A6F4B0-AA84-4628-ADA6-5C7ABC3B2F04}"/>
              </a:ext>
            </a:extLst>
          </p:cNvPr>
          <p:cNvSpPr/>
          <p:nvPr/>
        </p:nvSpPr>
        <p:spPr>
          <a:xfrm>
            <a:off x="2040836" y="3644349"/>
            <a:ext cx="3551582" cy="2835965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miley Face 4">
            <a:extLst>
              <a:ext uri="{FF2B5EF4-FFF2-40B4-BE49-F238E27FC236}">
                <a16:creationId xmlns:a16="http://schemas.microsoft.com/office/drawing/2014/main" id="{5099C735-703E-4BBA-A042-10534C4CBEEA}"/>
              </a:ext>
            </a:extLst>
          </p:cNvPr>
          <p:cNvSpPr/>
          <p:nvPr/>
        </p:nvSpPr>
        <p:spPr>
          <a:xfrm>
            <a:off x="7222434" y="3644349"/>
            <a:ext cx="3455505" cy="2960934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94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 advTm="6000">
        <p14:reveal/>
      </p:transition>
    </mc:Choice>
    <mc:Fallback>
      <p:transition spd="slow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12714-ABE6-4600-9ECC-7D4762C9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PICTURE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5757270-0967-4471-A35D-6630216D30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983" y="2365513"/>
            <a:ext cx="7151511" cy="4022725"/>
          </a:xfrm>
        </p:spPr>
      </p:pic>
    </p:spTree>
    <p:extLst>
      <p:ext uri="{BB962C8B-B14F-4D97-AF65-F5344CB8AC3E}">
        <p14:creationId xmlns:p14="http://schemas.microsoft.com/office/powerpoint/2010/main" val="4291912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B8834-2487-4AD3-9B5C-719EA898B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55CA1-CE78-4C6F-8307-881C6D610B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THANKS  YOU  FOR  READING </a:t>
            </a:r>
          </a:p>
          <a:p>
            <a:r>
              <a:rPr lang="en-US" sz="6600" dirty="0"/>
              <a:t>THE     END</a:t>
            </a:r>
          </a:p>
        </p:txBody>
      </p:sp>
    </p:spTree>
    <p:extLst>
      <p:ext uri="{BB962C8B-B14F-4D97-AF65-F5344CB8AC3E}">
        <p14:creationId xmlns:p14="http://schemas.microsoft.com/office/powerpoint/2010/main" val="39955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 advTm="0">
        <p14:reveal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13EB0-1A93-4EF2-B611-5261548AD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36015-8755-46CE-8C09-CA537D179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rt 3">
            <a:extLst>
              <a:ext uri="{FF2B5EF4-FFF2-40B4-BE49-F238E27FC236}">
                <a16:creationId xmlns:a16="http://schemas.microsoft.com/office/drawing/2014/main" id="{A67EFC3F-4B4B-478D-88F6-D8C7F12FD3BD}"/>
              </a:ext>
            </a:extLst>
          </p:cNvPr>
          <p:cNvSpPr/>
          <p:nvPr/>
        </p:nvSpPr>
        <p:spPr>
          <a:xfrm>
            <a:off x="1510748" y="3193774"/>
            <a:ext cx="45719" cy="45719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Heart 4">
            <a:extLst>
              <a:ext uri="{FF2B5EF4-FFF2-40B4-BE49-F238E27FC236}">
                <a16:creationId xmlns:a16="http://schemas.microsoft.com/office/drawing/2014/main" id="{DA129910-5D24-447E-B9F2-A00BBCB04252}"/>
              </a:ext>
            </a:extLst>
          </p:cNvPr>
          <p:cNvSpPr/>
          <p:nvPr/>
        </p:nvSpPr>
        <p:spPr>
          <a:xfrm>
            <a:off x="1533607" y="3038325"/>
            <a:ext cx="3074504" cy="3271035"/>
          </a:xfrm>
          <a:prstGeom prst="hear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miley Face 5">
            <a:extLst>
              <a:ext uri="{FF2B5EF4-FFF2-40B4-BE49-F238E27FC236}">
                <a16:creationId xmlns:a16="http://schemas.microsoft.com/office/drawing/2014/main" id="{69D7E9DB-5F37-4432-88A4-2FAF05FD9BB3}"/>
              </a:ext>
            </a:extLst>
          </p:cNvPr>
          <p:cNvSpPr/>
          <p:nvPr/>
        </p:nvSpPr>
        <p:spPr>
          <a:xfrm>
            <a:off x="5393834" y="3472931"/>
            <a:ext cx="2676939" cy="288036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un 6">
            <a:extLst>
              <a:ext uri="{FF2B5EF4-FFF2-40B4-BE49-F238E27FC236}">
                <a16:creationId xmlns:a16="http://schemas.microsoft.com/office/drawing/2014/main" id="{51C76B68-DEDA-4CC7-A5AA-C1AEBEC04DB1}"/>
              </a:ext>
            </a:extLst>
          </p:cNvPr>
          <p:cNvSpPr/>
          <p:nvPr/>
        </p:nvSpPr>
        <p:spPr>
          <a:xfrm>
            <a:off x="7764714" y="4163303"/>
            <a:ext cx="3220278" cy="1499616"/>
          </a:xfrm>
          <a:prstGeom prst="su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96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0">
        <p14:reveal/>
      </p:transition>
    </mc:Choice>
    <mc:Fallback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05FF8-2AEA-42C2-A72C-CBAA7DF66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SONG FOR MOM AND DAD</a:t>
            </a:r>
          </a:p>
        </p:txBody>
      </p:sp>
      <p:pic>
        <p:nvPicPr>
          <p:cNvPr id="4" name="WIN_20210716_19_55_30_Pro">
            <a:hlinkClick r:id="" action="ppaction://media"/>
            <a:extLst>
              <a:ext uri="{FF2B5EF4-FFF2-40B4-BE49-F238E27FC236}">
                <a16:creationId xmlns:a16="http://schemas.microsoft.com/office/drawing/2014/main" id="{178FD146-61AB-4646-BBC6-E045000FBB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0416" y="2564296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648327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220</TotalTime>
  <Words>150</Words>
  <Application>Microsoft Office PowerPoint</Application>
  <PresentationFormat>Widescreen</PresentationFormat>
  <Paragraphs>15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Tw Cen MT</vt:lpstr>
      <vt:lpstr>Tw Cen MT Condensed</vt:lpstr>
      <vt:lpstr>Wingdings 3</vt:lpstr>
      <vt:lpstr>Integral</vt:lpstr>
      <vt:lpstr>I  love my  mom  AND  DAD</vt:lpstr>
      <vt:lpstr>I  love  my  dad </vt:lpstr>
      <vt:lpstr>I  love  my  mom</vt:lpstr>
      <vt:lpstr>                             PICTURE</vt:lpstr>
      <vt:lpstr>END</vt:lpstr>
      <vt:lpstr>ART</vt:lpstr>
      <vt:lpstr>SONG FOR MOM AND DAD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  love my  mom  AND  DAD</dc:title>
  <dc:creator>ninioluwa babalola</dc:creator>
  <cp:lastModifiedBy>ninioluwa babalola</cp:lastModifiedBy>
  <cp:revision>12</cp:revision>
  <dcterms:created xsi:type="dcterms:W3CDTF">2021-07-16T15:25:36Z</dcterms:created>
  <dcterms:modified xsi:type="dcterms:W3CDTF">2021-07-16T19:06:26Z</dcterms:modified>
</cp:coreProperties>
</file>

<file path=docProps/thumbnail.jpeg>
</file>